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9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04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fld id="{71F00B47-FEEB-F748-B71E-A1DEBD819E64}" type="datetimeFigureOut">
              <a:rPr lang="en-US" smtClean="0"/>
              <a:t>3/24/11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</a:lstStyle>
          <a:p>
            <a:fld id="{A2C60068-42E9-E44F-8EBF-1BC29ED85F7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ALLIED RESPONSE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Rome falls to allies- June 4 1944</a:t>
            </a:r>
          </a:p>
          <a:p>
            <a:r>
              <a:rPr lang="en-US" dirty="0" smtClean="0"/>
              <a:t>Italians overthrew Mussolini- executed April 28, 1945</a:t>
            </a:r>
          </a:p>
          <a:p>
            <a:pPr>
              <a:buNone/>
            </a:pPr>
            <a:r>
              <a:rPr lang="en-US" dirty="0" smtClean="0"/>
              <a:t>World leaders:</a:t>
            </a:r>
          </a:p>
          <a:p>
            <a:r>
              <a:rPr lang="en-US" dirty="0" smtClean="0"/>
              <a:t>April 12, 1945 FDR dies</a:t>
            </a:r>
          </a:p>
          <a:p>
            <a:r>
              <a:rPr lang="en-US" dirty="0" smtClean="0"/>
              <a:t>Battle of the Bulge-Dec., 1945 </a:t>
            </a:r>
            <a:r>
              <a:rPr lang="en-US" dirty="0" err="1" smtClean="0"/>
              <a:t>Hiter’s</a:t>
            </a:r>
            <a:r>
              <a:rPr lang="en-US" dirty="0" smtClean="0"/>
              <a:t> last stand Hitler commits suicide April 30, 1945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D-Day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June 6, 1944 (Operation Overlord)- 176,000 troops sent from English channel to beaches of Normandy</a:t>
            </a:r>
          </a:p>
          <a:p>
            <a:r>
              <a:rPr lang="en-US" dirty="0" smtClean="0"/>
              <a:t>By August 25</a:t>
            </a:r>
            <a:r>
              <a:rPr lang="en-US" baseline="30000" dirty="0" smtClean="0"/>
              <a:t>th</a:t>
            </a:r>
            <a:r>
              <a:rPr lang="en-US" dirty="0" smtClean="0"/>
              <a:t> the allies took back Paris and could now attack Germany</a:t>
            </a:r>
          </a:p>
          <a:p>
            <a:r>
              <a:rPr lang="en-US" dirty="0" smtClean="0"/>
              <a:t>The end is coming- V-E day May 7, 1945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632px-Nord-Pas-de-Calais_on_France_map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694" y="2676768"/>
            <a:ext cx="3321538" cy="3477847"/>
          </a:xfrm>
          <a:prstGeom prst="rect">
            <a:avLst/>
          </a:prstGeom>
        </p:spPr>
      </p:pic>
      <p:pic>
        <p:nvPicPr>
          <p:cNvPr id="6" name="Picture 5" descr="map_france_normand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2800" y="2188306"/>
            <a:ext cx="4064000" cy="4318000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Fake invasion Calais </a:t>
            </a:r>
            <a:r>
              <a:rPr lang="en-US" dirty="0" err="1" smtClean="0"/>
              <a:t>v</a:t>
            </a:r>
            <a:r>
              <a:rPr lang="en-US" dirty="0" smtClean="0"/>
              <a:t>. Normandy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serious deception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 bodyguard- a fake operation designed to convince Germany that allies would attack at Calais</a:t>
            </a:r>
          </a:p>
          <a:p>
            <a:r>
              <a:rPr lang="en-US" dirty="0" smtClean="0"/>
              <a:t>Operation fortitude- operation of attack to Norway even went as far as having dummy tanks</a:t>
            </a:r>
          </a:p>
          <a:p>
            <a:r>
              <a:rPr lang="en-US" dirty="0" smtClean="0"/>
              <a:t>“Double agents”- allies turned agents working for Germany in Britain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44769" y="742462"/>
            <a:ext cx="7619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Foundry.thmx</Template>
  <TotalTime>167</TotalTime>
  <Words>151</Words>
  <Application>Microsoft Macintosh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Foundry</vt:lpstr>
      <vt:lpstr>ALLIED RESPONSE</vt:lpstr>
      <vt:lpstr>D-Day</vt:lpstr>
      <vt:lpstr>  Fake invasion Calais v. Normandy</vt:lpstr>
      <vt:lpstr>Some serious deception</vt:lpstr>
      <vt:lpstr>Slide 5</vt:lpstr>
    </vt:vector>
  </TitlesOfParts>
  <Company>Saint James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ALLIED RESPONSE</dc:title>
  <dc:creator>Benjamin Louchheim</dc:creator>
  <cp:lastModifiedBy>Benjamin Louchheim</cp:lastModifiedBy>
  <cp:revision>4</cp:revision>
  <dcterms:created xsi:type="dcterms:W3CDTF">2011-03-24T23:48:11Z</dcterms:created>
  <dcterms:modified xsi:type="dcterms:W3CDTF">2011-03-25T02:36:10Z</dcterms:modified>
</cp:coreProperties>
</file>